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145" r:id="rId2"/>
    <p:sldId id="1146" r:id="rId3"/>
    <p:sldId id="1147" r:id="rId4"/>
    <p:sldId id="1148" r:id="rId5"/>
    <p:sldId id="1149" r:id="rId6"/>
    <p:sldId id="1150" r:id="rId7"/>
    <p:sldId id="1151" r:id="rId8"/>
    <p:sldId id="1152" r:id="rId9"/>
    <p:sldId id="1153" r:id="rId10"/>
    <p:sldId id="1154" r:id="rId11"/>
    <p:sldId id="1156" r:id="rId12"/>
    <p:sldId id="1157" r:id="rId13"/>
    <p:sldId id="1158" r:id="rId14"/>
    <p:sldId id="1160" r:id="rId15"/>
    <p:sldId id="1136" r:id="rId16"/>
    <p:sldId id="1056" r:id="rId17"/>
    <p:sldId id="1061" r:id="rId18"/>
    <p:sldId id="1134" r:id="rId19"/>
    <p:sldId id="1135" r:id="rId20"/>
    <p:sldId id="1137" r:id="rId21"/>
    <p:sldId id="1138" r:id="rId22"/>
    <p:sldId id="1139" r:id="rId23"/>
    <p:sldId id="1140" r:id="rId24"/>
    <p:sldId id="1141" r:id="rId25"/>
    <p:sldId id="1142" r:id="rId26"/>
    <p:sldId id="1143" r:id="rId27"/>
  </p:sldIdLst>
  <p:sldSz cx="9144000" cy="5143500" type="screen16x9"/>
  <p:notesSz cx="6858000" cy="9144000"/>
  <p:custDataLst>
    <p:tags r:id="rId30"/>
  </p:custDataLst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6" pos="528" userDrawn="1">
          <p15:clr>
            <a:srgbClr val="A4A3A4"/>
          </p15:clr>
        </p15:guide>
        <p15:guide id="7" pos="7152" userDrawn="1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0">
          <p15:clr>
            <a:srgbClr val="A4A3A4"/>
          </p15:clr>
        </p15:guide>
        <p15:guide id="10" pos="396">
          <p15:clr>
            <a:srgbClr val="A4A3A4"/>
          </p15:clr>
        </p15:guide>
        <p15:guide id="11" pos="53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000"/>
    <a:srgbClr val="B40000"/>
    <a:srgbClr val="FFFFFF"/>
    <a:srgbClr val="C13B31"/>
    <a:srgbClr val="306290"/>
    <a:srgbClr val="536D55"/>
    <a:srgbClr val="58745A"/>
    <a:srgbClr val="C43C32"/>
    <a:srgbClr val="2C5A84"/>
    <a:srgbClr val="C7A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8898" autoAdjust="0"/>
    <p:restoredTop sz="94434" autoAdjust="0"/>
  </p:normalViewPr>
  <p:slideViewPr>
    <p:cSldViewPr snapToGrid="0">
      <p:cViewPr varScale="1">
        <p:scale>
          <a:sx n="110" d="100"/>
          <a:sy n="110" d="100"/>
        </p:scale>
        <p:origin x="72" y="130"/>
      </p:cViewPr>
      <p:guideLst>
        <p:guide orient="horz" pos="2160"/>
        <p:guide pos="3840"/>
        <p:guide pos="528"/>
        <p:guide pos="7152"/>
        <p:guide orient="horz" pos="1620"/>
        <p:guide pos="2880"/>
        <p:guide pos="396"/>
        <p:guide pos="53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27102"/>
    </p:cViewPr>
  </p:sorterViewPr>
  <p:notesViewPr>
    <p:cSldViewPr snapToGrid="0" showGuides="1">
      <p:cViewPr varScale="1">
        <p:scale>
          <a:sx n="77" d="100"/>
          <a:sy n="77" d="100"/>
        </p:scale>
        <p:origin x="25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2253F-1DC1-44AB-85F9-14DB9D873A39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8A4E4-7001-4196-8720-A0FCB0AEBF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81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4D076-05C0-4F10-BAEB-F2DA581BE89B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7B7F8-81FA-46DC-8926-8D6B124E54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5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4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22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22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2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22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4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2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43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22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4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22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22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2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05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84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84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94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899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976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976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485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976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976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48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302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485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97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86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60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47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77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25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66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04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  <p:sldLayoutId id="2147483667" r:id="rId7"/>
    <p:sldLayoutId id="2147483666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6"/>
          <p:cNvSpPr txBox="1"/>
          <p:nvPr/>
        </p:nvSpPr>
        <p:spPr>
          <a:xfrm>
            <a:off x="2910511" y="2691552"/>
            <a:ext cx="33770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历届班级毕业照</a:t>
            </a:r>
            <a:endParaRPr lang="en-US" altLang="zh-CN" sz="3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6" t="58368"/>
          <a:stretch/>
        </p:blipFill>
        <p:spPr>
          <a:xfrm>
            <a:off x="4992785" y="3043947"/>
            <a:ext cx="4147153" cy="21413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1" t="5926" r="36179" b="58236"/>
          <a:stretch/>
        </p:blipFill>
        <p:spPr>
          <a:xfrm>
            <a:off x="3167060" y="950449"/>
            <a:ext cx="2772228" cy="18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信息科学与工程学院计算机科学与技术专业2006届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59840"/>
            <a:ext cx="4587879" cy="2824480"/>
          </a:xfrm>
          <a:prstGeom prst="rect">
            <a:avLst/>
          </a:prstGeom>
        </p:spPr>
      </p:pic>
      <p:pic>
        <p:nvPicPr>
          <p:cNvPr id="3" name="图片 2" descr="信息科学与工程学院2007届计算机科学与技术专业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8560" y="1270000"/>
            <a:ext cx="4155440" cy="2682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389120"/>
            <a:ext cx="393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信息科学与工程学院计算机科学与技术专业</a:t>
            </a:r>
            <a:r>
              <a:rPr lang="en-US" altLang="zh-CN" dirty="0"/>
              <a:t>2006</a:t>
            </a:r>
            <a:r>
              <a:rPr lang="zh-CN" altLang="en-US" dirty="0"/>
              <a:t>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0640" y="4429760"/>
            <a:ext cx="359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信息科学与工程学院</a:t>
            </a:r>
            <a:r>
              <a:rPr lang="en-US" altLang="zh-CN" dirty="0"/>
              <a:t>2007</a:t>
            </a:r>
            <a:r>
              <a:rPr lang="zh-CN" altLang="en-US" dirty="0"/>
              <a:t>届计算机科学与技术专业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CA9A16-EF97-4BA5-9EDB-F0D2D9B540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5" y="0"/>
            <a:ext cx="6851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4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3DE2A3-878F-4923-9916-CACC13483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7" y="214746"/>
            <a:ext cx="68547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8BC1B0A-CF92-424D-B4AF-AA7EC211F7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5485"/>
            <a:ext cx="4066308" cy="22907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C3B459-25D9-4F8D-A1E3-B4DA7C54CA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57" y="821338"/>
            <a:ext cx="4633743" cy="22907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1FC4F59-AE4E-414A-97DC-8A08CC7E9423}"/>
              </a:ext>
            </a:extLst>
          </p:cNvPr>
          <p:cNvSpPr txBox="1"/>
          <p:nvPr/>
        </p:nvSpPr>
        <p:spPr>
          <a:xfrm>
            <a:off x="2349517" y="3719944"/>
            <a:ext cx="389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信息科学与工程学院</a:t>
            </a:r>
            <a:r>
              <a:rPr lang="en-US" altLang="zh-CN" dirty="0"/>
              <a:t>2010</a:t>
            </a:r>
            <a:r>
              <a:rPr lang="zh-CN" altLang="en-US" dirty="0"/>
              <a:t>届计算机科学与技术</a:t>
            </a:r>
          </a:p>
        </p:txBody>
      </p:sp>
    </p:spTree>
    <p:extLst>
      <p:ext uri="{BB962C8B-B14F-4D97-AF65-F5344CB8AC3E}">
        <p14:creationId xmlns:p14="http://schemas.microsoft.com/office/powerpoint/2010/main" val="382946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F430C4-D217-4BA9-8CFF-3BCFC6FF5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20"/>
            <a:ext cx="5056630" cy="2185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F14CAE-F315-41D4-B8BD-190669EAAB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5" y="2802084"/>
            <a:ext cx="4966855" cy="24029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C0CEE8-B744-4418-9094-EB806BDF3EBB}"/>
              </a:ext>
            </a:extLst>
          </p:cNvPr>
          <p:cNvSpPr txBox="1"/>
          <p:nvPr/>
        </p:nvSpPr>
        <p:spPr>
          <a:xfrm>
            <a:off x="3941618" y="2417861"/>
            <a:ext cx="511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信息科学与工程学院</a:t>
            </a:r>
            <a:r>
              <a:rPr lang="en-US" altLang="zh-CN" dirty="0"/>
              <a:t>2011</a:t>
            </a:r>
            <a:r>
              <a:rPr lang="zh-CN" altLang="en-US" dirty="0"/>
              <a:t>届计算机科学与技术</a:t>
            </a:r>
          </a:p>
        </p:txBody>
      </p:sp>
    </p:spTree>
    <p:extLst>
      <p:ext uri="{BB962C8B-B14F-4D97-AF65-F5344CB8AC3E}">
        <p14:creationId xmlns:p14="http://schemas.microsoft.com/office/powerpoint/2010/main" val="155494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1" t="5926" r="36179" b="58236"/>
          <a:stretch/>
        </p:blipFill>
        <p:spPr>
          <a:xfrm>
            <a:off x="0" y="-35118"/>
            <a:ext cx="1493840" cy="99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74720" y="182880"/>
            <a:ext cx="439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2013</a:t>
            </a:r>
            <a:r>
              <a:rPr lang="zh-CN" altLang="en-US" dirty="0"/>
              <a:t>级计算机系学术硕士班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2560" y="3606800"/>
            <a:ext cx="440944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第一排（老师）：</a:t>
            </a:r>
            <a:r>
              <a:rPr lang="zh-CN" altLang="en-US" sz="1000" dirty="0"/>
              <a:t>刘萍老师、庄严老师、董军宇教授、顾永建副院长、于波书记、陈戈院长、张欣泉副书记、赵凤娇老师、王淑洁老师、丁凡老师</a:t>
            </a:r>
          </a:p>
          <a:p>
            <a:r>
              <a:rPr lang="zh-CN" altLang="en-US" sz="1000" b="1" dirty="0"/>
              <a:t>第二排：</a:t>
            </a:r>
            <a:r>
              <a:rPr lang="zh-CN" altLang="en-US" sz="1000" dirty="0"/>
              <a:t>郝巧龙、寻锦锦、张翠、王培培、魏美玉、杨玉婷、杨丹丹、姜俊锋、王燕、李美龄、梁帅琦、胡朋、石沙沙、韩欣、孙磊、陈焕哲、张晓庆</a:t>
            </a:r>
          </a:p>
          <a:p>
            <a:r>
              <a:rPr lang="zh-CN" altLang="en-US" sz="1000" b="1" dirty="0"/>
              <a:t>第三排：</a:t>
            </a:r>
            <a:r>
              <a:rPr lang="zh-CN" altLang="en-US" sz="1000" dirty="0"/>
              <a:t>孟学文、盛亚如、陆珍珍、蔡亚娟、蔡晓旭、田淼清、赵爱特、游树娟、迟鹏、马常力、唐智谱、刘锐、曲德源、刘浩、杨攀</a:t>
            </a:r>
          </a:p>
          <a:p>
            <a:r>
              <a:rPr lang="zh-CN" altLang="en-US" sz="1000" b="1" dirty="0"/>
              <a:t>第四排：</a:t>
            </a:r>
            <a:r>
              <a:rPr lang="zh-CN" altLang="en-US" sz="1000" dirty="0"/>
              <a:t>尚鹏、曹庆磊、刘晓东、徐肖童、崔立群、张晓帅、张树刚、郭洋、杜振、杨浩、楼建文</a:t>
            </a:r>
          </a:p>
          <a:p>
            <a:endParaRPr lang="zh-CN" altLang="en-US" dirty="0"/>
          </a:p>
        </p:txBody>
      </p:sp>
      <p:pic>
        <p:nvPicPr>
          <p:cNvPr id="7" name="图片 6" descr="2013级计算机系学术硕士班合照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1200" y="487680"/>
            <a:ext cx="577088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9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中国海洋大学信息科学与工程学院2014届计算机科学与技术1班毕业留念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3600" y="436881"/>
            <a:ext cx="5577840" cy="28346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6" t="58368"/>
          <a:stretch/>
        </p:blipFill>
        <p:spPr>
          <a:xfrm>
            <a:off x="4992785" y="3043947"/>
            <a:ext cx="4147153" cy="21413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576320"/>
            <a:ext cx="5151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第一排（老师）：刘萍老师，赵凤娇老师，梁作娟老师，元光教授，顾永建教授，秦尚海书记，陈戈院长，张欣泉副书记，管磊教授，殷波副教授，丛艳平老师，王珈琦老师，庄严老师；</a:t>
            </a:r>
          </a:p>
          <a:p>
            <a:r>
              <a:rPr lang="zh-CN" altLang="en-US" sz="1000" dirty="0"/>
              <a:t>第二排：何潭碧，连倩楠，李娜，简兰军，李嫚，李旭，李莉，董军宇教授，李洁，贾爱秀，董丽君，李由，解双，何婕，高洁；</a:t>
            </a:r>
          </a:p>
          <a:p>
            <a:r>
              <a:rPr lang="zh-CN" altLang="en-US" sz="1000" dirty="0"/>
              <a:t>第三排：范中翔，蔡仁伟，甘一鸣，董晓全，窦方坤，陈卓枫，程为学，姜志超，郭正尧，和东，陈建平，胡志明，侯海东；</a:t>
            </a:r>
          </a:p>
          <a:p>
            <a:r>
              <a:rPr lang="zh-CN" altLang="en-US" sz="1000" dirty="0"/>
              <a:t>第四排：洪腾龙，高新博，蒋震霆，李博，崔昊天，高元兴，李凯，李昱，李凯，李思敏，李震，刘国帅。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4400" y="132080"/>
            <a:ext cx="452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2014</a:t>
            </a:r>
            <a:r>
              <a:rPr lang="zh-CN" altLang="en-US" dirty="0"/>
              <a:t>届计算机科学与技术</a:t>
            </a:r>
            <a:r>
              <a:rPr lang="en-US" altLang="zh-CN" dirty="0"/>
              <a:t>1</a:t>
            </a:r>
            <a:r>
              <a:rPr lang="zh-CN" altLang="en-US" dirty="0"/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24689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1" t="5926" r="36179" b="58236"/>
          <a:stretch/>
        </p:blipFill>
        <p:spPr>
          <a:xfrm>
            <a:off x="0" y="-35118"/>
            <a:ext cx="1493840" cy="993287"/>
          </a:xfrm>
          <a:prstGeom prst="rect">
            <a:avLst/>
          </a:prstGeom>
        </p:spPr>
      </p:pic>
      <p:pic>
        <p:nvPicPr>
          <p:cNvPr id="16" name="图片 15" descr="中国海洋大学信息科学与工程学院2014届计算机科学与技术2班毕业留念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29135" y="508000"/>
            <a:ext cx="5792945" cy="28854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74720" y="182880"/>
            <a:ext cx="439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2014</a:t>
            </a:r>
            <a:r>
              <a:rPr lang="zh-CN" altLang="en-US" dirty="0"/>
              <a:t>届计算机科学与技术</a:t>
            </a:r>
            <a:r>
              <a:rPr lang="en-US" altLang="zh-CN" dirty="0"/>
              <a:t>2</a:t>
            </a:r>
            <a:r>
              <a:rPr lang="zh-CN" altLang="en-US" dirty="0"/>
              <a:t>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2560" y="3606800"/>
            <a:ext cx="440944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第一排（老师）：庄严老师，刘萍老师，赵凤娇老师，顾永建教授，秦尚海书记，陈戈院长，张欣泉副书记，殷波副教授，丛艳平老师，王珈琦老师；</a:t>
            </a:r>
          </a:p>
          <a:p>
            <a:r>
              <a:rPr lang="zh-CN" altLang="en-US" sz="1000" dirty="0"/>
              <a:t>第二排：陶梦霞，唐新瑶，裴慧洁，毛文莉，宋春蕾，马军岩，孙彤彤，王晓文，王晓敏，孙锦璇，刘滕，刘声乐，王杰；</a:t>
            </a:r>
          </a:p>
          <a:p>
            <a:r>
              <a:rPr lang="zh-CN" altLang="en-US" sz="1000" dirty="0"/>
              <a:t>第三排：刘云政，罗优，王棚，王尚，孙新增，庞新力，欧阳曦，史卓新，宋荣森，任庆杰，申世伟，刘重庆，王东东；</a:t>
            </a:r>
          </a:p>
          <a:p>
            <a:r>
              <a:rPr lang="zh-CN" altLang="en-US" sz="1000" dirty="0"/>
              <a:t>第四排：刘轶，刘昊，刘金凯，刘先亮，吕泽，马起龙，宁升，罗谋刚，王立宁，王鹤，汪梦春，刘晓阳。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59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中国海洋大学信息科学与工程学院2014届计算机科学与技术3班毕业留念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4080" y="436880"/>
            <a:ext cx="5577840" cy="30683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6" t="58368"/>
          <a:stretch/>
        </p:blipFill>
        <p:spPr>
          <a:xfrm>
            <a:off x="4992785" y="3043947"/>
            <a:ext cx="4147153" cy="21413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576320"/>
            <a:ext cx="5151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第一排（老师）：刘萍老师，赵凤娇老师，梁作娟老师，元光教授，顾永建教授，秦尚海书记，陈戈院长，张欣泉副书记，管磊教授，任丽婕老师，董军宇教授，庄严老师，王珈琦老师；</a:t>
            </a:r>
          </a:p>
          <a:p>
            <a:r>
              <a:rPr lang="zh-CN" altLang="en-US" sz="1000" dirty="0"/>
              <a:t>第二排：许盈盈，俞冉冉，魏玉莹，于颂，于子烜，姚焕春，左一萌，闫慢慢，赵渌，周朦，徐杰，徐子涵，王跃莹，章鹏，张文锋，朱炬聪，张旭峰；</a:t>
            </a:r>
          </a:p>
          <a:p>
            <a:r>
              <a:rPr lang="zh-CN" altLang="en-US" sz="1000" dirty="0"/>
              <a:t>第三排：朱颖，王新梅，张宁，赵冬，张萌，张佳佳，钟梅，尹辉，夏海涛，于继恒，王新程，邹帅，朱延勇，曾维铭，杨士乃，张洋；</a:t>
            </a:r>
          </a:p>
          <a:p>
            <a:r>
              <a:rPr lang="zh-CN" altLang="en-US" sz="1000" dirty="0"/>
              <a:t>第四排：张书尧，吴楚凡，王宇宁，朱云福，王鑫，周炯锋，邹旭钢，张钰华，韦东海，杨帆，魏令凯，张兆业，颜廷超，杨建，徐鑫。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4400" y="132080"/>
            <a:ext cx="452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2014</a:t>
            </a:r>
            <a:r>
              <a:rPr lang="zh-CN" altLang="en-US" dirty="0"/>
              <a:t>届计算机科学与技术</a:t>
            </a:r>
            <a:r>
              <a:rPr lang="en-US" altLang="zh-CN" dirty="0"/>
              <a:t>3</a:t>
            </a:r>
            <a:r>
              <a:rPr lang="zh-CN" altLang="en-US" dirty="0"/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24689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1" t="5926" r="36179" b="58236"/>
          <a:stretch/>
        </p:blipFill>
        <p:spPr>
          <a:xfrm>
            <a:off x="0" y="-35118"/>
            <a:ext cx="1493840" cy="99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74720" y="182880"/>
            <a:ext cx="439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2014</a:t>
            </a:r>
            <a:r>
              <a:rPr lang="zh-CN" altLang="en-US" dirty="0"/>
              <a:t>届计算机信息保密班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2560" y="3606800"/>
            <a:ext cx="4409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第一排（老师）：庄严老师，刘萍老师，赵凤娇老师，梁作娟老师，元光教授，顾永建教授，秦尚海书记，陈戈院长，张欣泉副书记，管磊教授，任丽婕老师，董军宇教授，姜立宴老师，王珈琦老师；</a:t>
            </a:r>
          </a:p>
          <a:p>
            <a:r>
              <a:rPr lang="zh-CN" altLang="en-US" sz="1000" dirty="0"/>
              <a:t>第二排：王爽，姚换春，方慧，董珉，夏清心，徐杰，王跃莹，徐子涵，宋冰冰，李帅，汪文，刘声乐，陈王乐柳，龚凯乐；</a:t>
            </a:r>
          </a:p>
          <a:p>
            <a:r>
              <a:rPr lang="zh-CN" altLang="en-US" sz="1000" dirty="0"/>
              <a:t>第三排：丁凡，刘云政，刘晓阳，蔡仁伟，朱云福，罗优，樊荣，戴云霄，杨帆，魏令凯，刘张平，朱延勇，吴卓然，刘重庆。</a:t>
            </a:r>
          </a:p>
        </p:txBody>
      </p:sp>
      <p:pic>
        <p:nvPicPr>
          <p:cNvPr id="7" name="图片 6" descr="中国海洋大学信息科学与工程学院2014届计算机信息保密班毕业留念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41040" y="490219"/>
            <a:ext cx="5740400" cy="28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9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计算机及应用专业八七级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88720"/>
            <a:ext cx="4053840" cy="2560320"/>
          </a:xfrm>
          <a:prstGeom prst="rect">
            <a:avLst/>
          </a:prstGeom>
        </p:spPr>
      </p:pic>
      <p:pic>
        <p:nvPicPr>
          <p:cNvPr id="3" name="图片 2" descr="计算机与应用专业87届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3328" y="1188720"/>
            <a:ext cx="4360672" cy="2519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960" y="4043680"/>
            <a:ext cx="349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计算机及应用专业八七级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39360" y="4074160"/>
            <a:ext cx="361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  计算机与应用专业</a:t>
            </a:r>
            <a:r>
              <a:rPr lang="en-US" altLang="zh-CN" dirty="0"/>
              <a:t>87</a:t>
            </a:r>
            <a:r>
              <a:rPr lang="zh-CN" altLang="en-US" dirty="0"/>
              <a:t>届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6" t="58368"/>
          <a:stretch/>
        </p:blipFill>
        <p:spPr>
          <a:xfrm>
            <a:off x="4992785" y="3043947"/>
            <a:ext cx="4147153" cy="21413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54400" y="132080"/>
            <a:ext cx="5344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                 2018</a:t>
            </a:r>
            <a:r>
              <a:rPr lang="zh-CN" altLang="en-US" dirty="0"/>
              <a:t>届计算机科学与技术</a:t>
            </a:r>
            <a:r>
              <a:rPr lang="en-US" altLang="zh-CN" dirty="0"/>
              <a:t>1</a:t>
            </a:r>
            <a:r>
              <a:rPr lang="zh-CN" altLang="en-US" dirty="0"/>
              <a:t>班</a:t>
            </a:r>
          </a:p>
        </p:txBody>
      </p:sp>
      <p:pic>
        <p:nvPicPr>
          <p:cNvPr id="7" name="图片 6" descr="计算机1班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2800" y="436880"/>
            <a:ext cx="4521200" cy="2407920"/>
          </a:xfrm>
          <a:prstGeom prst="rect">
            <a:avLst/>
          </a:prstGeom>
        </p:spPr>
      </p:pic>
      <p:pic>
        <p:nvPicPr>
          <p:cNvPr id="9" name="图片 8" descr="计算机2班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" y="2661920"/>
            <a:ext cx="4592320" cy="24815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320" y="2255520"/>
            <a:ext cx="33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2018</a:t>
            </a:r>
            <a:r>
              <a:rPr lang="zh-CN" altLang="en-US" dirty="0"/>
              <a:t>届计算机科学与技术</a:t>
            </a:r>
            <a:r>
              <a:rPr lang="en-US" altLang="zh-CN" dirty="0"/>
              <a:t>2</a:t>
            </a:r>
            <a:r>
              <a:rPr lang="zh-CN" altLang="en-US" dirty="0"/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24689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6" t="58368"/>
          <a:stretch/>
        </p:blipFill>
        <p:spPr>
          <a:xfrm>
            <a:off x="4992785" y="3043947"/>
            <a:ext cx="4147153" cy="21413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54400" y="132080"/>
            <a:ext cx="452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              2018</a:t>
            </a:r>
            <a:r>
              <a:rPr lang="zh-CN" altLang="en-US" dirty="0"/>
              <a:t>届计算机科学与技术</a:t>
            </a:r>
            <a:r>
              <a:rPr lang="en-US" altLang="zh-CN" dirty="0"/>
              <a:t>3</a:t>
            </a:r>
            <a:r>
              <a:rPr lang="zh-CN" altLang="en-US" dirty="0"/>
              <a:t>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20" y="2255520"/>
            <a:ext cx="33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2018</a:t>
            </a:r>
            <a:r>
              <a:rPr lang="zh-CN" altLang="en-US" dirty="0"/>
              <a:t>届保密管理班</a:t>
            </a:r>
          </a:p>
        </p:txBody>
      </p:sp>
      <p:pic>
        <p:nvPicPr>
          <p:cNvPr id="8" name="图片 7" descr="计算机3班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200" y="447040"/>
            <a:ext cx="4483188" cy="2783840"/>
          </a:xfrm>
          <a:prstGeom prst="rect">
            <a:avLst/>
          </a:prstGeom>
        </p:spPr>
      </p:pic>
      <p:pic>
        <p:nvPicPr>
          <p:cNvPr id="13" name="图片 12" descr="保密管理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081" y="2570480"/>
            <a:ext cx="4338319" cy="25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6" t="58368"/>
          <a:stretch/>
        </p:blipFill>
        <p:spPr>
          <a:xfrm>
            <a:off x="4992785" y="3043947"/>
            <a:ext cx="4147153" cy="21413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54400" y="132080"/>
            <a:ext cx="452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                  2018</a:t>
            </a:r>
            <a:r>
              <a:rPr lang="zh-CN" altLang="en-US" dirty="0"/>
              <a:t>届惠普班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20" y="2255520"/>
            <a:ext cx="33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2018</a:t>
            </a:r>
            <a:r>
              <a:rPr lang="zh-CN" altLang="en-US" dirty="0"/>
              <a:t>届计算机学硕</a:t>
            </a:r>
          </a:p>
        </p:txBody>
      </p:sp>
      <p:pic>
        <p:nvPicPr>
          <p:cNvPr id="7" name="图片 6" descr="惠普班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2320" y="436880"/>
            <a:ext cx="4351078" cy="2489200"/>
          </a:xfrm>
          <a:prstGeom prst="rect">
            <a:avLst/>
          </a:prstGeom>
        </p:spPr>
      </p:pic>
      <p:pic>
        <p:nvPicPr>
          <p:cNvPr id="9" name="图片 8" descr="计算机学硕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521" y="2600960"/>
            <a:ext cx="4439919" cy="254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6" t="58368"/>
          <a:stretch/>
        </p:blipFill>
        <p:spPr>
          <a:xfrm>
            <a:off x="4992785" y="3043947"/>
            <a:ext cx="4147153" cy="21413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54400" y="132080"/>
            <a:ext cx="452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                  2018</a:t>
            </a:r>
            <a:r>
              <a:rPr lang="zh-CN" altLang="en-US" dirty="0"/>
              <a:t>届计算机专硕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20" y="2255520"/>
            <a:ext cx="33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     2018</a:t>
            </a:r>
            <a:r>
              <a:rPr lang="zh-CN" altLang="en-US" dirty="0"/>
              <a:t>届博士班</a:t>
            </a:r>
          </a:p>
        </p:txBody>
      </p:sp>
      <p:pic>
        <p:nvPicPr>
          <p:cNvPr id="8" name="图片 7" descr="计算机专硕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5520" y="497840"/>
            <a:ext cx="4188642" cy="2519680"/>
          </a:xfrm>
          <a:prstGeom prst="rect">
            <a:avLst/>
          </a:prstGeom>
        </p:spPr>
      </p:pic>
      <p:pic>
        <p:nvPicPr>
          <p:cNvPr id="13" name="图片 12" descr="博士班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000" y="2631440"/>
            <a:ext cx="4521201" cy="25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6" t="58368"/>
          <a:stretch/>
        </p:blipFill>
        <p:spPr>
          <a:xfrm>
            <a:off x="4992785" y="3043947"/>
            <a:ext cx="4147153" cy="21413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54400" y="132080"/>
            <a:ext cx="478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                  2019</a:t>
            </a:r>
            <a:r>
              <a:rPr lang="zh-CN" altLang="en-US" dirty="0"/>
              <a:t>届计算机科学与技术</a:t>
            </a:r>
            <a:r>
              <a:rPr lang="en-US" altLang="zh-CN" dirty="0"/>
              <a:t>1</a:t>
            </a:r>
            <a:r>
              <a:rPr lang="zh-CN" altLang="en-US" dirty="0"/>
              <a:t>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1200" y="2255520"/>
            <a:ext cx="323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2019</a:t>
            </a:r>
            <a:r>
              <a:rPr lang="zh-CN" altLang="en-US" dirty="0"/>
              <a:t>届计算机科学与技术</a:t>
            </a:r>
            <a:r>
              <a:rPr lang="en-US" altLang="zh-CN" dirty="0"/>
              <a:t>2</a:t>
            </a:r>
            <a:r>
              <a:rPr lang="zh-CN" altLang="en-US" dirty="0"/>
              <a:t>班</a:t>
            </a:r>
          </a:p>
        </p:txBody>
      </p:sp>
      <p:pic>
        <p:nvPicPr>
          <p:cNvPr id="7" name="图片 6" descr="计算机1班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960" y="426720"/>
            <a:ext cx="4328160" cy="2600960"/>
          </a:xfrm>
          <a:prstGeom prst="rect">
            <a:avLst/>
          </a:prstGeom>
        </p:spPr>
      </p:pic>
      <p:pic>
        <p:nvPicPr>
          <p:cNvPr id="9" name="图片 8" descr="计算机2班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1" y="2550160"/>
            <a:ext cx="4450079" cy="235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6" t="58368"/>
          <a:stretch/>
        </p:blipFill>
        <p:spPr>
          <a:xfrm>
            <a:off x="4992785" y="3043947"/>
            <a:ext cx="4147153" cy="21413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54400" y="132080"/>
            <a:ext cx="478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       2019</a:t>
            </a:r>
            <a:r>
              <a:rPr lang="zh-CN" altLang="en-US" dirty="0"/>
              <a:t>届计算机科学与技术</a:t>
            </a:r>
            <a:r>
              <a:rPr lang="en-US" altLang="zh-CN" dirty="0"/>
              <a:t>3</a:t>
            </a:r>
            <a:r>
              <a:rPr lang="zh-CN" altLang="en-US" dirty="0"/>
              <a:t>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1200" y="2255520"/>
            <a:ext cx="323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2019</a:t>
            </a:r>
            <a:r>
              <a:rPr lang="zh-CN" altLang="en-US" dirty="0"/>
              <a:t>届保密班</a:t>
            </a:r>
          </a:p>
        </p:txBody>
      </p:sp>
      <p:pic>
        <p:nvPicPr>
          <p:cNvPr id="8" name="图片 7" descr="计算机3班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24960" y="457200"/>
            <a:ext cx="4859108" cy="2336800"/>
          </a:xfrm>
          <a:prstGeom prst="rect">
            <a:avLst/>
          </a:prstGeom>
        </p:spPr>
      </p:pic>
      <p:pic>
        <p:nvPicPr>
          <p:cNvPr id="13" name="图片 12" descr="保密管理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239" y="2722880"/>
            <a:ext cx="4602481" cy="24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6" t="58368"/>
          <a:stretch/>
        </p:blipFill>
        <p:spPr>
          <a:xfrm>
            <a:off x="4992785" y="3043947"/>
            <a:ext cx="4147153" cy="21413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54400" y="132080"/>
            <a:ext cx="478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                  2019</a:t>
            </a:r>
            <a:r>
              <a:rPr lang="zh-CN" altLang="en-US" dirty="0"/>
              <a:t>届计算机学硕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1200" y="2255520"/>
            <a:ext cx="323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2019</a:t>
            </a:r>
            <a:r>
              <a:rPr lang="zh-CN" altLang="en-US" dirty="0"/>
              <a:t>届计算机专硕</a:t>
            </a:r>
          </a:p>
        </p:txBody>
      </p:sp>
      <p:pic>
        <p:nvPicPr>
          <p:cNvPr id="7" name="图片 6" descr="计算机学硕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57040" y="508000"/>
            <a:ext cx="4737494" cy="2611120"/>
          </a:xfrm>
          <a:prstGeom prst="rect">
            <a:avLst/>
          </a:prstGeom>
        </p:spPr>
      </p:pic>
      <p:pic>
        <p:nvPicPr>
          <p:cNvPr id="9" name="图片 8" descr="计算机专硕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241" y="2631440"/>
            <a:ext cx="4267199" cy="25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计算机与应用专业88级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73200"/>
            <a:ext cx="4328160" cy="2661920"/>
          </a:xfrm>
          <a:prstGeom prst="rect">
            <a:avLst/>
          </a:prstGeom>
        </p:spPr>
      </p:pic>
      <p:pic>
        <p:nvPicPr>
          <p:cNvPr id="3" name="图片 2" descr="技术学院计算机系计算机（专）九六届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9040" y="1473200"/>
            <a:ext cx="4124960" cy="2621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4460240"/>
            <a:ext cx="368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    计算机与应用专业</a:t>
            </a:r>
            <a:r>
              <a:rPr lang="en-US" altLang="zh-CN" dirty="0"/>
              <a:t>88</a:t>
            </a:r>
            <a:r>
              <a:rPr lang="zh-CN" altLang="en-US" dirty="0"/>
              <a:t>级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2560" y="4439920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技术学院计算机系计算机（专）九六届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技术学院计算机系计算机专业九六届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71702"/>
            <a:ext cx="4301744" cy="2739898"/>
          </a:xfrm>
          <a:prstGeom prst="rect">
            <a:avLst/>
          </a:prstGeom>
        </p:spPr>
      </p:pic>
      <p:pic>
        <p:nvPicPr>
          <p:cNvPr id="3" name="图片 2" descr="技术科学学院计算机及应用专业97届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46320" y="1188720"/>
            <a:ext cx="4297680" cy="2661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920" y="4287520"/>
            <a:ext cx="372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技术学院计算机系计算机专业九六届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71440" y="4297680"/>
            <a:ext cx="348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技术科学学院计算机及应用专业</a:t>
            </a:r>
            <a:r>
              <a:rPr lang="en-US" altLang="zh-CN" dirty="0"/>
              <a:t>97</a:t>
            </a:r>
            <a:r>
              <a:rPr lang="zh-CN" altLang="en-US" dirty="0"/>
              <a:t>届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技术科学学院计算机科学系计算机软件专业九八届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90320"/>
            <a:ext cx="4297680" cy="2874518"/>
          </a:xfrm>
          <a:prstGeom prst="rect">
            <a:avLst/>
          </a:prstGeom>
        </p:spPr>
      </p:pic>
      <p:pic>
        <p:nvPicPr>
          <p:cNvPr id="3" name="图片 2" descr="技术科学学院计算机科学系计算机软件专业九八届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9680" y="1330960"/>
            <a:ext cx="4084320" cy="2804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4439920"/>
            <a:ext cx="373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技术科学学院计算机科学系计算机软件专业九八届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3200" y="4521200"/>
            <a:ext cx="363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技术科学学院计算机科学系计算机及应用专业九八届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技术科学学院计算机科学系计算机及应用专科九八届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02182"/>
            <a:ext cx="4500880" cy="2729738"/>
          </a:xfrm>
          <a:prstGeom prst="rect">
            <a:avLst/>
          </a:prstGeom>
        </p:spPr>
      </p:pic>
      <p:pic>
        <p:nvPicPr>
          <p:cNvPr id="3" name="图片 2" descr="工程学院九九届计算机应用专业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7600" y="1148080"/>
            <a:ext cx="42164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" y="4257040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技术科学学院计算机科学系计算机及应用专科九八届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0640" y="4277360"/>
            <a:ext cx="354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工程学院九九届计算机应用专业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信息学院计算机专业一班2003届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188720"/>
            <a:ext cx="4206240" cy="2743200"/>
          </a:xfrm>
          <a:prstGeom prst="rect">
            <a:avLst/>
          </a:prstGeom>
        </p:spPr>
      </p:pic>
      <p:pic>
        <p:nvPicPr>
          <p:cNvPr id="3" name="图片 2" descr="信息学院计算机专业二班2003届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0320" y="1188720"/>
            <a:ext cx="4043680" cy="2611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160" y="4185920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信息学院计算机专业一班</a:t>
            </a:r>
            <a:r>
              <a:rPr lang="en-US" altLang="zh-CN" dirty="0"/>
              <a:t>2003</a:t>
            </a:r>
            <a:r>
              <a:rPr lang="zh-CN" altLang="en-US" dirty="0"/>
              <a:t>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91760" y="4165600"/>
            <a:ext cx="361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  信息学院计算机专业二班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信息与计算科学专业2003届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81760"/>
            <a:ext cx="4488134" cy="2682240"/>
          </a:xfrm>
          <a:prstGeom prst="rect">
            <a:avLst/>
          </a:prstGeom>
        </p:spPr>
      </p:pic>
      <p:pic>
        <p:nvPicPr>
          <p:cNvPr id="3" name="图片 2" descr="数学系信息与计算科学专业2004届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9679" y="1320800"/>
            <a:ext cx="4084321" cy="2692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5440" y="4378960"/>
            <a:ext cx="353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数学系信息与计算科学专业</a:t>
            </a:r>
            <a:r>
              <a:rPr lang="en-US" altLang="zh-CN" dirty="0"/>
              <a:t>2003</a:t>
            </a:r>
            <a:r>
              <a:rPr lang="zh-CN" altLang="en-US" dirty="0"/>
              <a:t>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03520" y="4328160"/>
            <a:ext cx="328168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数学系信息与计算科学专业</a:t>
            </a:r>
            <a:r>
              <a:rPr lang="en-US" altLang="zh-CN" dirty="0"/>
              <a:t>2004</a:t>
            </a:r>
            <a:r>
              <a:rPr lang="zh-CN" altLang="en-US" dirty="0"/>
              <a:t>届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信息科学与工程学院计算机科学与技术专业一班2005届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1280"/>
            <a:ext cx="4429760" cy="2611120"/>
          </a:xfrm>
          <a:prstGeom prst="rect">
            <a:avLst/>
          </a:prstGeom>
        </p:spPr>
      </p:pic>
      <p:pic>
        <p:nvPicPr>
          <p:cNvPr id="3" name="图片 2" descr="信息科学与工程学院计算机科学与技术专业二班2005届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71440" y="1381761"/>
            <a:ext cx="3972560" cy="2438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4267200"/>
            <a:ext cx="371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信息科学与工程学院计算机科学与技术专业一班</a:t>
            </a:r>
            <a:r>
              <a:rPr lang="en-US" altLang="zh-CN" dirty="0"/>
              <a:t>2005</a:t>
            </a:r>
            <a:r>
              <a:rPr lang="zh-CN" altLang="en-US" dirty="0"/>
              <a:t>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44160" y="4297680"/>
            <a:ext cx="342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信息科学与工程学院计算机科学与技术专业二班</a:t>
            </a:r>
            <a:r>
              <a:rPr lang="en-US" altLang="zh-CN" dirty="0"/>
              <a:t>2005</a:t>
            </a:r>
            <a:r>
              <a:rPr lang="zh-CN" altLang="en-US" dirty="0"/>
              <a:t>届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B925262-9EE5-4E9B-9B6A-09CC9C9F226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JOw9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CTsPV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k7D1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CTsPV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CTsPV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JOw9U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JOw9UibbXtbYAAAAGUAAAAcAAAAdW5pdmVyc2FsL2xvY2FsX3NldHRpbmdzLnhtbA3KOw6DMAwA0J1TWN5bYOtAYGNkAQ5gBQsh+YNIhMrtyfaG1w1/Fbj5SodbwPbbILBF3w7bA67L+PkhpEy2kbhxQHOEoa868Ugyc84lJjiFHr4W1oLME2mZ0VXZsO6rF1BLAwQUAAIACAD3klN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TsPVIOKfINGIJAAA1PgAAKQAAAHVuaXZlcnNhbC9za2luX2N1c3RvbWl6YXRpb25fc2V0dGluZ3MueG1s7Vvdj9tYFX/fv+Iqq5VAQs2H84nSIMe+mbGacdLYnWlBKPLEdybW+CNr30w7qzywgIQQQjwidRcJEEL7Ak9IqLuI/V+QOoUn/gXOvbYndibJ2NNWgNbjtqrPPb9zzr3n4/re03aDC8uVlgH1HOsTg1qeqxFKLfc86H2AUHfm2Z4/9klAaFBeU04s1/SeK+6Zx2hADajhmoZvSmw06FXQgP+gdktsy214q/frNdSq4xpuIxk3JBjrCHJHkGBMrlWlbnlDRCjXJzPi0u1Su+XU6G2A4gbEp4prkhc9Ic2dHErP4MA3TAv4gl6zzp5VrHUl19mD6tVGq4FXNVEQhCaSGnJVrqxarU5LrCJcqTcqwqrfrgk1AVUbjWqnuaq2ag0B3gadJkip404T1Vv1ek1e1XAN0EgU+3JNWrWETrUqgjbc7kirwaDfqlRQtVoV6vKq0RQG/QoCbgFkiEKbLaAgC32huRL7YrUtoIE06A/qKyzjptRA7RpuViqrer8vVCrrxV3PLrlca2rm6cTLeYfArS7YOspiq7wluLqzpe8Ds06chW1QglzDIQ9LM89xiFuKYpLHb8wRm5KmhkQgM3zv+ovfXf/m626Zv8QjXHsy/JN0ZJkPS6dLSj33wcxzKZj0wPV8x7BLvQ/DCInsz4L0LomfB3dmzMhaXYv/ZIVFuiBq4dkHgjVdGO7V0Dv3Hpwas4tz31u6ZiYz51cL4tuWewHclU5LwnsV2VZAFUqclH24zZ7ssAVUpYAw85qYPZmQtnFK7Fhjhf/kwK1V3r0iG9BLK7Aoh4pV9uyDLoxzknZAW2TPfowLWtJea7HnbhAlLyiwCyzJa3vZbeOK+GklYVHci/IWy0XeeFr43jlb7DTubkff4GwPaox7ziyssCcTiE2QKczkpWjZ+PzlDcbodbOWdB3QAs5NFpeIxEWO+1NpdDQW1WfT4ehgNO0rB6WeFGYlYmn5rVqz/aLaaH67W45wGSVpR+JwmJaFuLBGJZssVZ+MhlMQiIdTFT/VSz32Z27o6Ik+VFRc6kV/yS1gPMHHpR77Mwv0yWSCVX2qDRUZTxVtqo50vi5DrGO51HvmLdHcuCSIeujSIs8RnRME5dnyCQpsy+QDrGRb7pJk0CePjkRFnU6wpk8USVdGaqmneb5/9R0u2VjSOQTP3AiQaQXGqU1MrhZChI+z8gLa+VcYgl90bgGn5xiW+yCL9ol4oqgHU300GmpTrMoxpdTDrolk32Ca8guaiBqegAzfgN36fvApjz4uAYm2nVvIoXJwOITfOjPk0Dqf2/Cb3sOaMQaXjImbAQiBgycQdZp2MprIbA1BITLQwgiC555vpoIm6boMshVVGkFoSnpCvs7ExLLB8ZY7g9AhM5pB3hHWNPEAT/ujpxDjkJujnKDRI0jJRzlBz7AGOYS1DDBVPFYORJYRLA3jBIlzcGaweLevkDGbAY6t5qXlLQOgsBWGNOHZGDzIrUnDj5+AIxVxuCPbQ8Gw2Pzt3LokYIpvwjaXQReUIQnLLLoeP1G+Px2IyhDLUwg3eXQy1XmVZEod4wq5HkWGeWm4M4JOycxYQiZcwZhpmXyMeZ6b8PHS+gQZNKo/H0WlS5Xx04/uYVKq4G2xDD6RQRl8pizoXdrZskUzuKchLNZ3WpFlAe5tgiZhVZwoo3fjosBylnZYpd+Fo26My+usO+14+/XK7rb3YIwWluC+AhWtb3m5QBh2YrblwOZp5wIq6gDUjcN6DgWfnUNzCVBHkQzVQ28h5hhWLmXIMaxoPhEnuK8pOnxsnZBTdvrIAOa5Gnptu7/ZGdEmcAy/SdVTcubB95JNjMvwQwb2Lu7+LF5OfCqlthZd0YdguAoyz8OgAqm25bAzVDaxT45wvBThbpCaz4m3tE2e3bZ1wXcEWOelQ25/h535nsOpthHEcR1uSt97S0PCKU5CveN8HxA3CZrZV4n8fCuPaVicSIdTSVQlzE4ULJ/t7DjIDrYmQ12bDsU+kwBp4hh0Nodd+Iyd87LLCk8EMh6IIC+a/Hisv3711b8+++IfP/pjdkkbJoVUFFG/m1cO5D8rnPhG3g9Uj5Lghxnk6GI/DeUvGYHRmSqGXn/2l9d/eBnedL358avXP/vq+tef/vPvr968/OnNKmWRrEAAv5MjjRFuW47nsCuwTKohRSI3i7ouSodHkEXw0fn6z7+//vyXb37ypzdffv348b//9rLZaVaFVkOIJaHrn//i+vMvX//qr29++ymMVxtCs1Xp1KrVVk69R+LkEdRSfnwo9Y4M/wJqse55dpBTEPckC3cIhZzQ9al5SW3LJTnhb725scnryngqyjK/ToC0t63ZRbijm3Amim4Oke2d55EnHYoqFPwNkcS0aH6ZfL+MCyFUmfB9XWMut26fN4T1HY1twLZAU1c+LvU9e8wuy27fDgMDu9uDyO9Rn90SxG9JjmDuPY98F3ElKZucYzBhzD4/E7xr2ib3hGWb2Tsz7CDijSibjMeeDTuNFM4mITpN30RJUp/fJScAN6RbhsO57RZ3grjJr5IX9BZ/grjJr7FNagQHxVugzZEkMr7e6xt+kp7FccBDXF7VIp74Lc3DLBiya94gYVJESHM6nkl6fK/VLYdEucxoSYPLOyzuujefQ0cMc3rFpx2wNkZqYB275f3B26UWtcnuyObzgPxLTou95ov+sBmxuRQhFdGrBXlYgmONMZuzfSEooUjGwxITGbZ4duEWcSljlSyB5NmwH+rwUs4reT6gyyp4PogXZvp+ULd8a6G65X0O6kZid/vPXTqnxMcQAhaJYzNNS3LP44u1Y/59G7NElWXHaFIAnYNsF05cN6AEJRVXxPBn8ziqwpfkOHyqUssmlySuUwlCYnH2z78bQHLsj22RDskZTdbOiLI1CRJst7IgqnTrYExypwd2wvgJbysuHNmWdRH3trSjxmnAp7+lWsVbT0LZlt0oLtMs4JOsISEVuluUAe8uB3TLyV0WqtSWVu3e/m3Y/i36t0X/tujfFv3b/5v+7QdFA7do4BYN3KKBWzRwiwZu0cAtGrhFA7do4BYN3KKBWzRw4wauxm8Di+5t9vPV/2KDFpLCW/qz3J3OottadFvfabd1/wX3/duta9b3021N2F20W79x7dZ9naYMnZ97N1wztDKLjuv777iGsHwN1xBT9Fvfc791966Tpd2699/+/Be7rZs0gIK8nf8z/D9QSwMEFAACAAgAlLD1SC6Abw6EKwAAZGsAABcAAAB1bml2ZXJzYWwvdW5pdmVyc2FsLnBuZ+19CTSU7f93CkkKecgURomekjAqZI+oLHmSfTdECU1T1hkTypLJKE9GES2PJOuU9bGMwgzRTFrsWWaSLGMaMmOZ5Z1pVfH7v+e87znv77xH58Rxz31f1/f6fr77dd3fSbC2MlsnvEl4xYoV6w4fMjm2YgU/aMWKlVeEBLlXXg6Z/8v9xQc9ZnZgRSFBZoT7B7+vkaXRihUY1FqmpwD37zVnDjlCV6xYX8/7z4cPeuC9YsWp2cMmRsdD3ShvA/JgHY4GH6uV3C+oGn5IEd7UsP2a71ba1diHoekvpf7u3PrHvUbhLZKlfgoOl9uE+v7xurPpsmL3HtHubidoTFmCZX5r/9hHd4hvyAm6y3z+GPNEwZT2mUORvu19GvM3idodjv2lJwjGcY349KDasJlRe2z4zCQaC5uavaQKe5KzSa1uxSqRhT/qbm3yqzTx/uOq7S4DuVOcmQ4Eq0MHbn1gwxbxn2/k/nDxkgcl0iES3tX0bv8DIiObfr+jIKppN4l8p7wvfOwU8J1iLlL9pY6gtMcFvgU/JuKimtTkLnekhz6l4iUmwui6Gj+PgjwtD0LGucFoB41iC4x/nUPtzLTg1vpQv3fbcGD0NtCvH2JFhEDbAu2zKmbvnMNG/hlWq9f/0+eEC/LGyVuafiZJ2sNDelW0iEPck53Xrz/7ZUwhED8gWuTXVcSqyzddOC+df82+WflnPvw2we3XdejaT9n1/kU1wTP0ciz8452VO2+vpD2Wj1RqIMbqPflb3vhVt4Cv6D78ISvA1wej5n0HstgjWeuDaqZTb6QLP7ggDDsqQPI1ZiKb6IJGsfIKV5QSW2fmGWsTh3uhhK/TP69DMPGItNrcC8IP6pqFG4jxp4li3kKgl36PmpCMRJHvbECsS8N+vslO4JHeAS69Yt4L1mB9wsN/JTlY0ppPUszb74CP5Z+JLTPzVZOkSkbvV7AMNTwu3+ctw1myiS6iA+IHRosuYM8zkdOWHr2FvBuiRSwf5K/xgQCCFGO/86TuD0uB44YCZTuTKZLB3kL6/MAFPPwb0HmzrsKVdwM/4Ka1o8QzEqhPWOSH0Abk+PXP4DTXq1Z/fPrcl8mZJDv3z7U/73APH8l+7I7q6dFOYmkSXk34woEtEuXgno52jv70NJQBn2AHOuvg8+r+5BItvAjR47cOwUdtsvbrMj/WxzGqh/Woc7DJ5u392j78/JD5+T5Gbcjb53NjkPk53RYEfiYnK3LuhAWT8dpM5/7bPjZr/DGxdizZhpykFwtllJcHJ9lEte2Ub3px8dlNayk0zc7jx1x0iwdbG+IPI/gB6m1BWSqdfk+eZBuZIoOGQ99dNQsksBokjlZPlXZKQtLlFeTsx0cdVsuMIVSLslkIlxhRyQrqEgvw3u4nvrOkjjQ7nIXoGKRRhbZsRcajzGOQQ4e7J5DnL5zhDffqbE5Triygy0m6aCUjewFAAj8AktcR969Sd3LA6NdSHvhRIyDN5uYPY5D0tO551wxhUFKNvWmZPi6vDrkkIa4Bvg1zcNXusFSdnYU+ZqY9O17KQd/rgR5Nq7sJnMjnqonETv8Dji445yjP78rSZPWvqQiItAmIYNLS0TUl1gpsBEsOEOztvVca4b6EtDRZNTiJFUeueq51tPrOiQgOkp5jXzSYrUjr7I6IKEHfkFkLelSq5iYwYb6EPGUmdE6qJu5CobB7Hq3f3d2iRdLT6DbbHDJ+NN2uusu3qr8svSEdPhHWLgvNUl5CYjW0E63vUqpDP7WZiYrrNyB6srxdY6VU0vz48JP9eHbJiF1y24H4IUR537xX2BUKRK7nKmSiN2L0nbRk2hIYeFBNlN32PxJRdLIWd3dH5IccMEk7s6shnkwi/oMLQ3segrG6fLNqZucwRHqObU8Ahd3BSSrCszI3hXBHHnunJZl2Z2WXm6dZ7IDxxyc/LJThjSiAkmOhkcDx22WLz3w7eI48ztVdjePyPcrjTWIwIf0F9u9PDbX6bS17uSbptZ1h8p011/fe2bWbXFD3gx+vrRAZXP31iBX2jrgkC4gWfbJ6gZH0ETyR5l0pKGkd1S0sBNpz55HS340+1ZLS3wUoqnsE9TjvgnCrddTpomIF449bZhba09Y6kZRdHbdX7rR25jOKVTrefvFRBbJ8Zf0P+6XDgnCtVxRgCYFJ87w2tIlrXU4pL66cp3IMCFzbpWYs8KjmaZLIk7iBmB+2Pwq0SsPikUuM8APDgMXlyZDyCd9layhw4oFhmX3n1S0zYrCfjWvs4VR/rm19ULC4Ejy4xdaq4tpmkSV0q1Wt+ew6LjqlP6xzqLLajxWWvgL62vP9PwM/I51dzaL3xHW4I1gfu/2LZNmUfvZzbvChdiNqpi+JSptxM2BcXRQYLc2wWQaCw6jfHFQNCR0rKD+FjrjFFaSBqOPyteXkCN3aDgHAJkvHe81Knjhnnx8s0/Id6H2nGOw5w2VrGnalc/9Yl76XWay1yZ9PFy6dzwjHTDlu/4DrtbisA/lYKqVHA4KmL/1QuZYL8mD/y8PBvFGiRbh+diHyntxg4H3WP/8ekOx8yIXu1ab7JwOypwLLo7+LXmuQYTJmbyO0SrjVnSub3FBgAevr1AT5AVNHj7neET5ty+XdyXWvSvKLW7FPSdp0ma9+tS6VS2P7H0TKzjNvJWcIIbXQ0MFLG9cjJrcjJgnDvvpTN+oTVWtDaas2evMCkwXcEwEP7I5GFsEp/nH0MFrrQw8P3di0T7PWUY47P2ZxZrPiUAgmOW57FmzywzCQPQh0O5fLhd8/7X7pdULVW+H138hUw0Y9lFdYGYNl9WBrbrg0migrHaf1O2hHigHVBxPxGzjTd3iiUYsnze90QUxAsyLsD20kgO1Ne+m9UGKAW+Gv8Q83trI1MuWXUr/qFNngraxkh9EgFRq4Rc4Opcs3xgm3Houis87tfOAgKOvcD/1Cks8lH7akFBEznPZ1lDKR4wIAWjir8yqGHV+k6l4FlMhPS24cntvLwjzsDUzk7N4Ohjgjg/DlPd3zAvnEjZyk+cih6/Z92sPt7wJT1xSNpT1eedSA9clSK2Ri6Jgn85orYBF4uZNgFBSUrGn9NhIFQvu9QO1PL0sDjYzn4wOmaIDycgylTCso3wRvsnvlZaF9Xi+luPa2/M1oZ4I4UF2J8GaiqEadlGHjYn8euFOsX3UwdIx8DfIfmEyogqGQ52+L89XP6Sl7wSK0j4yXOWD3KB6IL0vc+vTyTEgEMVHIfGuD35ODvYiMexThhJ5UHZPuI9Pt215wBaRAsmLb7Xh8ZLPWIpK2MwapFRKRa3ZxPUbhLqXCYSLJTwfUXrUtVVXHEYs1lcHCdhxhcnKxL170fYBW9igQQkbcz1W0J+Tjz2OVudemes3NnTxCx33cWkbXgPYUeN5MlUydtXfQxWeCv7KsE2Qt7m1y6Mx4UUwJGl5iS6JvSAZTY8TLS9HXG7zza45nX1LAPKvOqGucsUkp1dKP/nsIn8v4WNFvA7Y3OCYACqJXitCSXO8tIjCSRqYRQcjpSoU0P4SnJwuULKTotOLsrlC/oHbA8GnqJcx6JS+L+Xh5xaeXg/um3YPj8RUwwLNDEg4oWwEnge5C5IkauF50ohD1aRgMVwHV0eQa6nY1S3/lWyFVkjLfJ4r8PJEEgW5/cGuon87O7giXhnn3kmbbeY2rKqfjMeLnSmzfzQRZ4JysMSJ7u8nutQC/terds17XykW0u2dTJapC88c0rZDQ3ahEGkU1K+1IXt3e4/IWOMaxtbsILIZLGi+yFgItsJ/SOMODyeIpeVIndtlfROvIt0sU+3iIoXYkBeFNb4sNmsJweIzBm+4DscEWFhNcx8/BMm3yaFrtOntIGWNFB/0wsFZIkjn7SMNeizN6sfO2UWe6+8BK7M2pChmJhmcAgRnCGl/W2iLcwlTelQkmqn8Vi9OAB0KgiY4/Xr55WDdtJx8MVKlHDlnlDN2T+t2UGCZDalKsURYC4cdvXwLkHEBWiBrF3t9r8ar7yPDbQIG4b6tJ678gfw9/vE37uMe48G+ZEi9Jko5YOdqWZ4jiefrFhUi+6YP6unPrJaWrFre4uMwL4Z92vri3cglN4jMyRZ28DX1Q1ykptthK1On8r+/ZR8nxTL5T/R4V5V1TRcWhSXr4r/cV+wz0bvtQ2uGmU03DbdZ7f5jAzc/OZEvGf/FUmGmoN3zeuGsVsiN/YRI4cGzVsJJqEJZFH0zvZ77fYucPf8i3Crrp82MbvTuve9oLLgh6jKUrXh70EjXnOrPLO8+cVOvGdV29w7e+bcXj4ivlRxq+p9BxUco3lcP+5Ppfe6eocaL/r6rN9d/KtzTDHHg3HP8R/mCTbMWIMcNRX8mT++fnYf5cJIxwGalurj/GJ1lxd0EU9gb4g/kLRlg8DLtOSNfdxY2zlB8uHshU3K28Fnf3MzMXj2QWJWFhIPhfQEJB5cvPxZQpA85UfRCHHgSMnLZHTH+EGjCg+m8uRD1Z18A4CzuKZwTDUEHwxeNdgqWHW9jQ9XowSi+YlyHwJCVl01cB27JoDEqwdMsMH92R0nF4e9HTHYO9Lw1hRWtBFyWfCi9UMLUzgZNemrHNhXXkSOl46nmekpq8erQSvCCe40ZGjdvokRZeesTMYTX53wzS0wvy9dvskp9wGVi/6a6nIxwz9yNoEhOk8wOocGqEqP5wYdQZMvvSZm7cpnHxJyXz9AhKpo3mFcnBCI4xvplhuPTqvnrNMEmuvhnvUclTs/P8MR8/ABorXr7mBj+AEaQZi04VUr8o/YvCbmlyiJPjmgLc3PCBfZ8i/4y4QDt2fmEBpuL1lyJLRdaTxjm4dXWJyUoDi5WIkzEaBNXvBaO6DEH+Lz6+3tz8ovSBXw3TF1vxNd6w9SHYShLzhq9/vQH07VnjX2sjaki+75d55qTA4lhQ/nXZ7y7FatWC536x/Be+X/5sCm2va9vb6hZl2n9LfqW/0bRo5Pj18uewEXS4BmMX/F1GtdcteO5XX/r98ouS2JNOdrbvXWxp1eFuXytN8p8Z/n3ihSarfgE9PNv/bNs0zqnru2693/ODiYuY7W/08KJkR9sbUNvGqdEwn683LGDiIhb722WeG1NOeb3Z3+eHw3l1YcFz0cugLoP6fwSqKVGenJuTub/B1wJZrs9NkzizxWzYROVwYFJiUZAstpalAJw9NJpWUSQK/2DsS1WF6lFouvROMDUjJIypyiapypE0cBTtoDK5LtpwpJQ3gm3wt17djPZm5PCbqWc/sn5PHgc+SHrDJlOyqgc/5SDmcjYKCKvvexo35LtW6tEdk56/km9Umzm8nBh+zWosdQnXo9Si8bvqE4dY3NHfd9ORkovEFDzWhPMDODMoTujMM/vas/Ect/000YgcpV6KjDh/w8Sl/rmC/n/XyHYHxknxN2B71sfZbDmCTIA2qEMyg7PGPO7A9SY0JpQPXD8/IObu/8S8ijq0twETgG7e/w/XYdmvz2KN+wYF++QTq2Sqtl/8AEHysL970nbbHOFkdvx3LWjhAdim0OSnswOksy6J0uQ3aLhW2ysayGcIMzUU21LHS+gl+BvMjUkcsj+EQ4GNHYZfXK3ikVDsMzt5vUzi3lv3XsRaGVKFj9YGHSsSmzRTwdGyr5oYajlCqjjvIY5Sx+G1Sfqp5y/jpRhdtVIcxK5tI+J2GTpxvymH0GdcUfLkzpadZUp9nkEsOYCKtIMggMYJ8AIaGVoweyp7dl+BqqokfLxzq/ySHAWu1W5kenFNC2Mm3vAuZX3CBU+4c29tLcHnEIbJAXPvw0sAKTUaJJex+a6H4KIeAa4Qi1m2nGp2yFPMVCVu/ArJ8c9wyHknQ05tqBUBpQYxAVGmF1eLWzV0oJ88zUU/bGg57KXZMJktmxON9OkUA6caNWCo18FBR26uAW09pE2HjLRAwy9Jqwjtn56Sn3+MT4cLH7y49acKCW8GU2FQqgRDiG/rbT9PXCWjN57s1WE8/iHekHw8WXxL8yR8T7sRTvGJ0b6mzqmNTrvDZLrUg7399vhcUUq/CAgaWhAZZPA05B6oyS/odNjpY/DdoVqlCgrRsUKq3bMkHyVxqxJZgTGs/ku3f9ueJoQmHB5/ryXpXYIuLEGHlzAK42kU+L7uFpdUajmmulYIlFST68svhe9TUJA7GgGDTMw4xO7oMvSihv5m+MR4OovMNDIdT3Ko7VWIjrHRWU+gmPiVN9Ioz7XB0XISLCGxbjOk/5MD/OtaEOVr4LqZdPE7RtxR++h9gBb8BncUSnpzlMlmIEOC0aafivIHyJkItR1I9NHbOhBfhKe0FOHBfh0lMFjEqoQaPC9/3XIz9Q0gT+MHM78oP5i6rRuCymTalITYbl6cUG4gEiMqPrEzXyvEgGeE4u/7COAWlPu+2a6ZPMUDIlv+k639OS773zbRy48tP7b82P8/j3Vu9q5m1FD1ZjIeCxow6w1g8QkFxHnbGKjB2kd3GLxKA/rhwj3xumxeNigXMa6e4igRLjgRFcUrMBwaiDs8oBpwBjfrE/8jkKqrbG6xOarnsyFCVAkT7NZbdGsjPpPKu//XkMyTmxdyPbybNjequKb8Ia3HEIbCM/794t9/j+2iHj9Gc2poyu6zzwa5IVH8LUDwCTW1O18q+gWoVuLf0mN6oItbD4j/T9vApf+XtoEv7LjJ2xY/bbv4NkXx3ihIFe+GRdN6Pps9vO3tzodLbNH4r4SO07HMFqzuTEaVYISL1om+JeoDejZFQupu8GnbrJT2gRu+mV31T9Ul7JegyXdCsSlNp0Hce3y2MG1eetHdq2LfOUWu6IxDyGmQJXcbSzdwAaVXQForltgEirhvx/NccppJgPIl9oH0bJS5Hg+M2oxHLrGRVux7apmUZVKWSfnvIKX7uWYt7Ur9Y6J+ROjcSE6QPu/Ai6UT0YDDHKThgQbVVDi1apZ3YkUTlSsnhtKZ0kolkytsOmQ7NCfNFjd0xHdHeAW3qjDeuZNo5Ea30EGlpgpvEvvDPVTfRUGIBQzHMSumyRuQIC6TnT1glySU2OfjNm1xnExG9bCRW3sB1XnRjeDxG4M8p2OuqX4DQUrY3nfwpD9JTkfLy4IZMosREd/6h98WfHiOsUzIaBl9eqhSweUkvoQTxKiqzoIamerGlpH/EZBqoYm/20V9rJckXZWPn8QUFSGIDLKrTMoSnFzD4yShMmENS7Fqk5eZKTIRnZZv4DUJrNIl0YVEU6v2dgeIZzYEiBowPz63ihdaT+L0dJBnjsJHbTRzkuS3TKji8IWoigJ4A5ybIQMhTAxeLsq4t13OnIlYu617ZiZIN3YmHkJhk2qdksU9DzEREUiIRQQyonYjdXQpc751G1cCMs5KSEynVbhPygHE9UvWICwmyBVS/CbSj0Q2p+pokdIqauAmYhsYGwfrJsdUOv2McJM+QBUHB6qStuRTk85iWJe5TMfTFLARjksRSkGOfJbxbG4/A2bQ16i+hGymyHNlk5yWvm8HdluDVjBsPD7+wp0aoimTM/e45u97AnJj6Ox8bN/KxGlz125sj/nB7jCrmpJtBxKF5LuTrkil7cKXywLwhDYuT2SqCvX640LCkIvW2Ds1ADy2twd6efW7BUIScqUR41f0elrU2/nqK+u2RseUpXjNgq4LAUnqpbKAFmiJx5Zgp12cI82KQXQAmAQp09R0pTbFv1WAzGPmnWuZ767td21JW7zen5lwjZtuYc69cuMmhIYRMS1lGlsDE629WG0HYqfNTZykH0UmHOH/g1JGB6Hopjco3FzYPYgaAdnd5Md4RXjDlhmfo+EqUwdNkP4dEePZijQH5wcbOipErEidwQjxu/nGKL3+lDf4JVy9BI+l4BElpU/qN9wRuDQhYasamm9P5Qu3U+ISzKGWY06hbX0G4DBn/rWUiqGky0MdZBgFrt6O8pyl0q+labln+IfVBt+CZArJdMNxNFppqEUAjFmuh5NKbpg5r7XhCWFON6JWlDq51Oqbk3mrx18B45Y4O/KTMVnikNsNpzVctYzo1TrRu2RM88OuLbHxkpl7nUsKhGA5n6g4pp5TW4u/DZ5Y4kSJB/Hcoc9GxpEtmWzD6Wfzj8hBk8KKlyRQjkegv2bOAS4HBQARtT2F5KWU6yZPuXa91Z19lxIntKPbCinlkDEXLjOfy9XpEzCYPnuGvFpVp2vqVmgIfvHNGbrFJV45AqoDsqI89XNHjGSjA6NRUm4NWGDkzKDeH7JQs6XM8nsjnlkOiEbyTgJ+bFJAyZCwFCjg9Lj6SFq38FLTIXjT9QgCaNeu+SSLczhXgmBgUTN8r9FSx9O0eahD0uXJXb5Zerq0BglqBolngi0fbGnqnHobqrnkymJ4U3GNxtxzfXArRpPvygCpzQxYE5ZCFFIjVfgUY/D/gJc6BfWV0NL00HpC6BRBaEcqIurda661nGlRFPduWL8O2OG6lHCMpPx3yekyKcukLJOyTMr/Nil5QiAYwTkGy5nH9v+HhF6N1tuSnXtB+NwSxw8+7CFCNklaRyUsEfunhU4MvTxuKLDfdvGzlOduDmtdEX5Q17DEWix0GWdP7ry98tYSx8z3P4dmmAoc9yAt4YyUMiMq93Dps1rCw916r211b+VONcgSJ2EliDUuN4UfGOYswUirKZmcv/gk0yqWSKASht12Wwocv22zxEnanLCkVw8uCFu4LCEQDVBV9P2VO1/kLnGU9ZUu/iSXvUqFS5R5SJVocxs+yQ/HF8/eXpzMJO/hsncZ/mX4l+Ffhn8Z/mX4l+Ffhn8Z/mX4l+Ffhn8Z/mX4l+Ffhn8Z/mX4l+Ffhn8Z/mX4l+Ffhn8Z/mX4l+Ffhn8Z/mX4l+Ffhn8Z/mX4/wvgr2VRgo7qsj6PUV5gyETypOAkv+MenLPjgpYpX/uVhmDn3/YQzssUcQXC80vr0YpPw4c3+3KB/dx9NBT74fvgjJ46Xl+y0KnnmtszYiu3cblQIxmftYb22PMogvceXPCTrpjn6oz5jdJE7HDWwlaq4dK/9Qv43jSAb0zNIWJbCGEL34mf2q/i9v3Wx+R7O4ZV7Z7FRyzxVpZ6iEyDhR9+8DT8tUfA90YBgvn1HpSrvdpx/Gk/D9jzPzSM3Surs3eaGcZe+OHtuN96v/3o+FC8PqbU7OywzAaPnwc8verXjgvf2i7ofnLnTLuvzjr1a/feFasUeLw7y++4FO/MDgnqma7Z99Nj1v7/mQ3XT7XfvzmaV/vTZ9H/eUXnL3q/AP/t8XMn31LB315+/P7iZN1+EbvcEwEPc2tHW35b0KLC4GGfTJsbKwLqs0aOAvXn2lBy+h+jRGXkIsYxefNIvCRKVc5Xt0/8mCLqr7nmhc8y3tSdzQy7Am01B9q0GpOnUOwPqGPQtgq21n1ZxAjLlVwxWhm6v2lmrgMbOXPJfeZS3trdBL0wWigZ0t8BFCp01vBeiIf/vo+TLarulK2zAdHRaYm40oA3+jjkPmLtP7sxTwaujfU/JM7RzyXTEo7CvB6I3ZPUlAsp00IjOe+2G4TFE81x7HEie3ywxZ09yUCy0rGz6fVBTFxQLyySSQZiP7ige7PUe56PXtroFppDz5pt9e2znR+a2kC2eqOR+ZjOhE+l98M6Ksanwp8dQs13hu8CMgdWiw4XTpVlhlPfdVeNPSN3smsrKFBK6N4T39/ddDhX236LjbZoL8cxCVQm4b2MKu70Ld/XPeRKSg1GXtYbeXNDI5kA03AF7VNC9zPg/SEaCTXeTAWU7qQeeSt/QhH+H219xMDqyIH3WHQGMa1HM/4BnF/6r6ksZnNW9SzngT//BkplfE/kh7jID95CkvjGNK19uNJhRRcTrRcrr85wCobH067SOwOhwGE5cxd/F2OHwkf2NSljL13t5fAUrG+ZSJXrle/dS+SlbmSGkhJObqepwDofNj/Y0piN0skkZwbNJq8H7Ybf7tAKXHv0PT1tpvGfveyIw8niOupJlt5ggUjtsNN572/gvcZrT7StvGyH7bwiNniQWWXJ7AkQd2qESnKSPubq+aoInSQ/Ne65I/Gk7mwcjtdwErjOuBuTgxyvQVXElq360AtO8A/MzItGVnU2n28uVEaB+xmXs9RHcV9FylaQpLeuCDLROa8e8KaIwZWhWVJl38P67PK1oOBajYCeaMTJj2ISg9PmG5P0Dgd797qm+Kl2OOiLqg+iEEWr7qcNlL/dIH6otHjr04Qh2nNjfqGxt5IBw89zgwg2pvQ+s153rbfhu1TGO8NhaLa19r6J3cFnXR9xsa2oohb1hELyhxO+don2lO/TGdy0vVcSdbLlXCPcrUdbFY5NLnBqpEQjbxmZKk9kG5nmhxb1G3iy+BvfVRbMuU++A0CrgB/xmVVS3vnbp1vkyQ4fMfQzp5l21meeHYqwiKCSX+IfTc8EkimFkfGBeqYocnC/hvP0+ao50Pf3kUk+ghpYVdwcg1Dwb+8baq7oXCRJUcm5tOJdsBFOVgCA75u/rWckfqaBcgBZxXqCCDDC7VCIRrZwqqfaRWuq5p7UDENkrGBMNpXDnrh+uQA/SK9i3bjXN/r8ywwcQNrscxUUi1A53dvPHb/jjAFt+4nyUcz5Knny+mhk6OHmXEZbvJhCnz/5mmZ0bzjobaZ/Em0y2Se0BIZCzsxNFrXt6lcAOw6H7ngxqdpWwmiKLypl9PiRiTVmOG2F8hqUObAlpu8qrQo7XxWnChtcG4d2Cx8pDpmsndY7Y29QwdBNAmvj+va7zN0/5ox6RanM2jGa7fa1SduJgdnhrP4aa6g9ljhdm6WyuYZK7SYyZokItp0nbtVaUDu2RHUtfKKsR3eLcyi9N7LZ3JzAcmxJUzNLbmOfOsxkdGb5vZ3qlIGyV598rf30Ej1yewuabhIvTjTnt1Q5feoJbvK5PhrfEJbqeZBfrAXczr0w2wV6uRLdCt/VPz51DT95OxrJcwsGMIq/e0RHOSuL1ZVFORXo/J7BZGpNO5D4svb3Z+Ix7MrycsEWfMm0Vm9kl6rz6D9WX9bwScOaZf+OzqwN2Yg/Dfg3EX/GkgEZcZfVtdU0wqmEeDeYnK88i8h/keMGeuF2bEO5qkE5oXzacoDegnhhWkDO3kzrik60wwqJdgdgXt2Fw2dPZKm88yOnEl3XypLKhLQIrIPJBWi5RnBLn1nEY2JoL1o3Fer5LMDy1twdgEGdWwSlNOT9RxoHH+ytO9WqoUn2intaqTneG55xA9gHMaA5WAlIvTHC8VqvxSdvn0p7XNTY+xDdo8pxvGt3qvGLlPgIBk7l2IHv+LIAVeE9VEPa/PgkfUZ2UhMxpYkdDnkIHk4oaqTepMjgg3G4Si8Xpua8TncqanzWC6abWoEbwlDUcecbOsj7rVyDeuWmE3vQ55FF+DDyGE2HlktmtN/V6+updo+VJ6ca4aQOlbvTV1neel/4KhfYqvJnvPVA7/qLoc3Nk2Ro1nxv22F26j3zzSZ7Lght6MaH4x2YVTub4v39gTTpwCm0XdnoIL0SS9XFZrp/cSIaYtQrZ0aoYDzuVvhRzL4bqP5BK3gDNYWSkYNroN5Xv8+Sq2Dr5VO2Bm4xeu9UlpnYWtnegRGxI4WMzvi5O7Nr4ePXRTFnpIAt/ToKr+NRdqiUg29nZNnX/LvnIz/3LClwSy+ZXjcSvG6PiMz8FqmRM/PxzfOVwHM5kaGF9SiVoIgJsKxDCcKeH6Ay696utOl9nxo4Ty6QwfrmPEN8BhLdmaSCA8iy5NdKHQEddWefvo1GDlHjxfeXyNapXHCQg44z6suKS3opYnicGTMwuJlfr8ommKjdQ22CwCkzNka4yqlyMOlfMoMg9S5/Vbpd/xC0eBhShFqz2TGO14Blk6XUDdqmdxjgmQD0QeaAnuZfQQkfz6IPMIv1Ui8GOVZZJmPWq4WvBoxREq8mmUlUPje34LIyuD/9WyN7e8Fw5vVrYD6THkVx7LDsWhBpDMFrz1foKuxsZNqTXSyispXLnpogXK3tsF5U3VlM0SXNiGhkBdUOXxZD7gwceSivcPr0G194FTe8uWqacvBEtWBYoL/HnlSoQQVatbTzyJPyfFdoMmQcc1Ci5vm89+k39ZRaza+uaqBQZPzGgyLUSexa3MX9+s6G4msNWuQVlMgUuGw7uJuQBNaJRKcwyhLvsXa3K83Z6vgwXucIgGiddwUpLD3SmLOqiiP1od+gpUxV7yAG5mJrZNpr1n5HnmyRTFPlTKp+7tcr2DCpUStV7pMYUG0KcV+XsRZUxt5vFjF1J3U3o29Nm1xPLrooozvhr2mtspsO7/feYLxJH6M/Tv3iIcY0iqd1CIrlWXPwgpq/fNL9VPst9JVmMBKhszrHM7bXyqXMDg2fLT+41pCEpfgoOqvG6Yesc1ZSrWSDn1jpsoPfQm7lBHvnF52vSauAca0uOkkIxOZsHlLZsjvr770v9I6OYsBlH0t6FP4Rykfpz30YNAbOvRisB7I/Vun3c9gMYCQTj2CeQBqS5yIPuc3pbg4JIb4NCPYuATtr5AqLmQqB7obJReQ257puRvbfgpTa+X/tf7h5pm61fvFYjWL7VEMn/AWXBk5401y2YsAxbGZJUE3JtgnorFIal+Qx7PjVGzmBs00Z/pViHQfiyhIra/Z41yiAx5gtaLgZvB2xzqeG7DMGu9FTj7ODV5d4k7O3FdXOjQ7mRI7mrBe3439tkwWc78QH4ho6tZScQ8l7q+a9BzpFH9GN6a/bS6fVA3T6KzUduh+OVAIfOBvhHnmWqCTkEELS8ZDRjJaQQbdYAKVmT6BEX6CeW/l8WONX/Snf+7EXSjy/BkSoaXuHYTT5YY0LOaeaFYMcKnu7ICPU/JDZ+UFQsuPEAy36y2tQ7OpyzZuom7tWZUx7Ob5JQhZfnR7KVszzUAh2Z7YSma1dYmBA4DcCYz4TSBhyf98ZHtY8uc4AlV1PYTrvrdkDcKtF+tSs8mYdS9Hje5qNAusFOj4W0iD1U1yzuT6tILzyLXHHt4To5MA9IOtDwVNkwa0/crh+ybn4VNUfVjUl3rKBJbek1SPH4G/LIrE9D8nttJxgLVXg1GTI++kk5LS5uZOfeBHIL0it3y3yVWFEzQUHce+LCQXdMlWuyRghkFvo4KV0NDKjJwEyXgZktQH1mDQghzbI6zsNW28XYzATY1ARtuYq8dXe+G3BRFH0kHpOpJqqzYSNpymMWNo8N0l1pt6o8N1kwrytv3HD8ZoGnzH13fVIG1Vi1Z7OSsrUaCi292s0YoirGyvC1s4Tn+Gpmuqz+hv/bKAWqJ9goQ96efX1rSi5NdzZECnr3dBQe6Wl+qjjNDWXwsSPiquqn9xyEJkYfuvf9gf2zPVy5UUb1/aEparmnJyuCXjwSg4xvnWNBMA4IF8eLO7dkB6Ki/DKr78cepYzV8SZe/+4hjZwtrWI+axIJnIEHXk4Xt0hvi16+xZccPLj4bgWRSPTCEeT9GSz0Z4+z/3sHre8jsD+cFdSO7lXeE17OV60w6ZnPfB4sjgKUgN+9xrc9TCuhzX53fAGfDG8wT7eiKyqVJrz+dpUfBgaRZ7K4jALxRROzdZxI9NdL7LzUgxoEgaQKZx6S/LWa7nTVokz3WctTsfNXgXOivPepeq+JetsEFoeaMBgyY0ER1BIuYzc+FviY5rQf/P+iSASH/a8Bo+x2weP5nVlhp/WsyqfH0r9mursFIHNvcqqDfHE2cmWR67OoNCPwkgSVcZczzLKUpcLe3eV2nUFMjq0dcx1Mw/OPz/n41bVNybaRfs6Z8X4BiezldSNUIhyg7DS80kVLKdNJm/IWpJenVcH0a0q0EDfi58NaLcI74VWxs7WzoccRewYAaTEPtLch/5b9yM6VTd+u+dalDw5shYfx/2rAp36ia1dPK3XN8+2uhX0Nx4zrfV2Au32rW0+6ON0EYJlR0VD7LEd0/9mFeyn/5slTpjipmtBuw0D37SYm0spN+HdnDYUHXSnPnPAHo1FpyJlLwiBRmOQnZC/WMZ7J8BjqzPxg2iMisJXAi9EVXF99VVrlg6pNAPR8qZUlzCKpzGniEFsQq2tsqqK9mSOPaqma9id2eheLXGigVPkbrchiA5AxL5xVwFovBDzfr0aQNtUMQq8jK4mELghvLvF7pOGuNBvtaWB3ZEGeWy9T9emghyx72TuoSrfMaYL9lMiTza75vvZ6Rqh89sj6Y+zasJQMeNZ7iwMcB5TT2X1UdeABLmxLjd+xabT4SrhAnsMWK8M4GOvS8LHPGAIPPw0a2BKi/moxKeBgvzqLhmCXnERjTIfnQgA6hrM0E6cSwu5IFSGJhP0Rh4awbWu95ROoO8bGHCmDBChnPl+BCRNHExOs2i7UjMPTDrFHvCXK7qU53cMQmgdG9dNWh30hHFv+Ft2nCr4cGP6TqX3N6BuoI2y5zPhh2V3u55rZbocWg1Q2Nryx0SeO2t0S58yGY2YRRNjAT9srs05MGvg5woPm2i4a9+Vf+c5vd7sl5Uf4qfGzY2RrXfJ2f0SI/IKVi6ld8MOb3kEfpRXCoGLW8Bm6oH6DalzM9S5bCUs3R8bPHX2YoVl/B0+17nnJ2SUF1QSMvapvdSduhZ2Mnh3eH+RwVQNRrmpqfdJEzgrYqKyfrXBzBNjpmP7kC9MJXDzbLdusOXfv1R+TFZFI9+47wbQDn9KY330/LkwVKH6ueihY75UZaoPfa7t/JGXgJ9qPK8E5eYIIbXgrcqtvxaaLkTlaYoBcMa8RtNvDKwP/73nGt+vX0a0tT70A4I9jOAHHNP89TPpivBVVz11z830i1aB/nG6ZvnrDYVdht4baRAJ7wY8NxFGuMMnzz4XmO6E1f/ytUxq1mDe9z/RrJLF3WcmQrARvO9n4N9UJqH+25dKreJSfNBbsgXFWc2gdFUoPcSkreD+O3zQyqTwgEf0/wJQSwMEFAACAAgAlLD1SLjqt3BJAAAAagAAABsAAAB1bml2ZXJzYWwvdW5pdmVyc2FsLnBuZy54bWyzsa/IzVEoSy0qzszPs1Uy1DNQsrfj5bIpKEoty0wtV6gAihnpGUCAkkIlKrc8M6Ukw1bJ3BxJLCM1Mz2jxFbJ1NwSLqgPNBIAUEsBAgAAFAACAAgAk7D1SBUOrShkBAAABxEAAB0AAAAAAAAAAQAAAAAAAAAAAHVuaXZlcnNhbC9jb21tb25fbWVzc2FnZXMubG5nUEsBAgAAFAACAAgAk7D1SKqJOQXxAwAALBEAACcAAAAAAAAAAQAAAAAAnwQAAHVuaXZlcnNhbC9mbGFzaF9wdWJsaXNoaW5nX3NldHRpbmdzLnhtbFBLAQIAABQAAgAIAJOw9UgsqonbsQIAAFQKAAAhAAAAAAAAAAEAAAAAANUIAAB1bml2ZXJzYWwvZmxhc2hfc2tpbl9zZXR0aW5ncy54bWxQSwECAAAUAAIACACTsPVImMCOJccDAAA9EAAAJgAAAAAAAAABAAAAAADFCwAAdW5pdmVyc2FsL2h0bWxfcHVibGlzaGluZ19zZXR0aW5ncy54bWxQSwECAAAUAAIACACTsPVI+GKxa4QBAAD/BQAAHwAAAAAAAAABAAAAAADQDwAAdW5pdmVyc2FsL2h0bWxfc2tpbl9zZXR0aW5ncy5qc1BLAQIAABQAAgAIAJOw9Ug9PC/RwQAAAOUBAAAaAAAAAAAAAAEAAAAAAJERAAB1bml2ZXJzYWwvaTE4bl9wcmVzZXRzLnhtbFBLAQIAABQAAgAIAJOw9UibbXtbYAAAAGUAAAAcAAAAAAAAAAEAAAAAAIoSAAB1bml2ZXJzYWwvbG9jYWxfc2V0dGluZ3MueG1sUEsBAgAAFAACAAgA95JTRyO0Tvv7AgAAsAgAABQAAAAAAAAAAQAAAAAAJBMAAHVuaXZlcnNhbC9wbGF5ZXIueG1sUEsBAgAAFAACAAgAk7D1SDinyDRiCQAANT4AACkAAAAAAAAAAQAAAAAAURYAAHVuaXZlcnNhbC9za2luX2N1c3RvbWl6YXRpb25fc2V0dGluZ3MueG1sUEsBAgAAFAACAAgAlLD1SC6Abw6EKwAAZGsAABcAAAAAAAAAAAAAAAAA+h8AAHVuaXZlcnNhbC91bml2ZXJzYWwucG5nUEsBAgAAFAACAAgAlLD1SLjqt3BJAAAAagAAABsAAAAAAAAAAQAAAAAAs0sAAHVuaXZlcnNhbC91bml2ZXJzYWwucG5nLnhtbFBLBQYAAAAACwALAEkDAAA1TAAAAAA="/>
  <p:tag name="ISPRING_PRESENTATION_TITLE" val="06【党政PPT】中国共产党党政学习教育宣讲PPT模板"/>
</p:tagLst>
</file>

<file path=ppt/theme/theme1.xml><?xml version="1.0" encoding="utf-8"?>
<a:theme xmlns:a="http://schemas.openxmlformats.org/drawingml/2006/main" name="Office Theme">
  <a:themeElements>
    <a:clrScheme name="自定义 17">
      <a:dk1>
        <a:srgbClr val="5F5F5F"/>
      </a:dk1>
      <a:lt1>
        <a:sysClr val="window" lastClr="FFFFFF"/>
      </a:lt1>
      <a:dk2>
        <a:srgbClr val="080808"/>
      </a:dk2>
      <a:lt2>
        <a:srgbClr val="E7E6E6"/>
      </a:lt2>
      <a:accent1>
        <a:srgbClr val="B40000"/>
      </a:accent1>
      <a:accent2>
        <a:srgbClr val="920000"/>
      </a:accent2>
      <a:accent3>
        <a:srgbClr val="B40000"/>
      </a:accent3>
      <a:accent4>
        <a:srgbClr val="920000"/>
      </a:accent4>
      <a:accent5>
        <a:srgbClr val="B40000"/>
      </a:accent5>
      <a:accent6>
        <a:srgbClr val="920000"/>
      </a:accent6>
      <a:hlink>
        <a:srgbClr val="B40000"/>
      </a:hlink>
      <a:folHlink>
        <a:srgbClr val="920000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29898</TotalTime>
  <Words>1038</Words>
  <Application>Microsoft Office PowerPoint</Application>
  <PresentationFormat>全屏显示(16:9)</PresentationFormat>
  <Paragraphs>72</Paragraphs>
  <Slides>26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Lato Light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>PPT之家www.52ppt.com; PPT之家</cp:keywords>
  <dc:description>http://www.52ppt.com</dc:description>
  <cp:lastModifiedBy>日天 赵</cp:lastModifiedBy>
  <cp:revision>23</cp:revision>
  <dcterms:created xsi:type="dcterms:W3CDTF">2014-11-26T08:06:19Z</dcterms:created>
  <dcterms:modified xsi:type="dcterms:W3CDTF">2019-10-28T14:37:34Z</dcterms:modified>
</cp:coreProperties>
</file>